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55" r:id="rId4"/>
    <p:sldId id="315" r:id="rId5"/>
    <p:sldId id="332" r:id="rId6"/>
    <p:sldId id="334" r:id="rId7"/>
    <p:sldId id="353" r:id="rId8"/>
    <p:sldId id="348" r:id="rId9"/>
    <p:sldId id="349" r:id="rId10"/>
    <p:sldId id="350" r:id="rId11"/>
    <p:sldId id="351" r:id="rId12"/>
    <p:sldId id="354" r:id="rId13"/>
    <p:sldId id="352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Oogsten, complexe machines.</a:t>
            </a:r>
          </a:p>
          <a:p>
            <a:r>
              <a:rPr lang="nl-NL" sz="4000" dirty="0" smtClean="0"/>
              <a:t>Bedrijfseconomie – les 5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88640"/>
            <a:ext cx="430076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Maak een mooi Excelbestand voor een saldoberekening</a:t>
            </a:r>
          </a:p>
          <a:p>
            <a:pPr>
              <a:buFontTx/>
              <a:buChar char="-"/>
            </a:pPr>
            <a:r>
              <a:rPr lang="nl-NL" dirty="0" smtClean="0"/>
              <a:t>Inclusief formules</a:t>
            </a:r>
          </a:p>
          <a:p>
            <a:pPr>
              <a:buFontTx/>
              <a:buChar char="-"/>
            </a:pPr>
            <a:r>
              <a:rPr lang="nl-NL" dirty="0" smtClean="0"/>
              <a:t>Inclusief mooie opmaak</a:t>
            </a:r>
          </a:p>
          <a:p>
            <a:pPr>
              <a:buFontTx/>
              <a:buChar char="-"/>
            </a:pPr>
            <a:r>
              <a:rPr lang="nl-NL" dirty="0" smtClean="0"/>
              <a:t>Inclusief getallen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een </a:t>
            </a:r>
            <a:r>
              <a:rPr lang="nl-NL" dirty="0" err="1" smtClean="0"/>
              <a:t>Wordbestand</a:t>
            </a:r>
            <a:r>
              <a:rPr lang="nl-NL" dirty="0" smtClean="0"/>
              <a:t> met de uitleg.</a:t>
            </a:r>
          </a:p>
          <a:p>
            <a:pPr>
              <a:buFontTx/>
              <a:buChar char="-"/>
            </a:pPr>
            <a:r>
              <a:rPr lang="nl-NL" dirty="0" smtClean="0"/>
              <a:t>Keuze teelt en ras</a:t>
            </a:r>
          </a:p>
          <a:p>
            <a:pPr>
              <a:buFontTx/>
              <a:buChar char="-"/>
            </a:pPr>
            <a:r>
              <a:rPr lang="nl-NL" dirty="0" smtClean="0"/>
              <a:t>Welke meststoffen, hoeveel en waarom</a:t>
            </a:r>
          </a:p>
          <a:p>
            <a:pPr>
              <a:buFontTx/>
              <a:buChar char="-"/>
            </a:pPr>
            <a:r>
              <a:rPr lang="nl-NL" dirty="0" smtClean="0"/>
              <a:t>Overlap met bodem, plant, bemesting.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0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980728"/>
            <a:ext cx="796021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2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Aanwezigheid.</a:t>
            </a:r>
          </a:p>
          <a:p>
            <a:pPr marL="0" indent="0">
              <a:buNone/>
            </a:pPr>
            <a:r>
              <a:rPr lang="nl-NL" dirty="0" smtClean="0"/>
              <a:t>Portfolio-opdracht 1</a:t>
            </a:r>
          </a:p>
          <a:p>
            <a:pPr marL="0" indent="0">
              <a:buNone/>
            </a:pPr>
            <a:r>
              <a:rPr lang="nl-NL" dirty="0" smtClean="0"/>
              <a:t>Afmaken </a:t>
            </a:r>
            <a:r>
              <a:rPr lang="nl-NL" dirty="0" smtClean="0"/>
              <a:t>tarief</a:t>
            </a:r>
          </a:p>
          <a:p>
            <a:pPr marL="0" indent="0">
              <a:buNone/>
            </a:pPr>
            <a:r>
              <a:rPr lang="nl-NL" dirty="0" smtClean="0"/>
              <a:t>Excelbestand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Nieuw onderwerp</a:t>
            </a:r>
          </a:p>
          <a:p>
            <a:pPr lvl="1">
              <a:buFontTx/>
              <a:buChar char="-"/>
            </a:pPr>
            <a:r>
              <a:rPr lang="nl-NL" dirty="0" smtClean="0"/>
              <a:t>Saldoberekening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946246"/>
            <a:ext cx="4680520" cy="571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lvl="1"/>
            <a:r>
              <a:rPr lang="nl-NL" b="1" dirty="0" smtClean="0"/>
              <a:t>Bedrijfsleidingvergoeding</a:t>
            </a:r>
          </a:p>
          <a:p>
            <a:pPr lvl="1"/>
            <a:endParaRPr lang="nl-NL" b="1" dirty="0"/>
          </a:p>
          <a:p>
            <a:pPr lvl="1"/>
            <a:endParaRPr lang="nl-NL" b="1" dirty="0" smtClean="0"/>
          </a:p>
          <a:p>
            <a:r>
              <a:rPr lang="nl-NL" b="1" dirty="0" smtClean="0"/>
              <a:t>Van kostprijs naar tarief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9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Bedrijfsleidingvergoeding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De baas wil ook graag iets verdienen.</a:t>
            </a:r>
          </a:p>
          <a:p>
            <a:pPr marL="114300" indent="0">
              <a:buNone/>
            </a:pPr>
            <a:r>
              <a:rPr lang="nl-NL" dirty="0" smtClean="0"/>
              <a:t>Bij de arbeidskosten wordt daarvoor 5-10% gerekend.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4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uiteindelijke 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Winst</a:t>
            </a:r>
          </a:p>
          <a:p>
            <a:r>
              <a:rPr lang="nl-NL" dirty="0" smtClean="0"/>
              <a:t>BTW</a:t>
            </a:r>
          </a:p>
          <a:p>
            <a:r>
              <a:rPr lang="nl-NL" dirty="0" smtClean="0"/>
              <a:t>Afronden</a:t>
            </a:r>
          </a:p>
          <a:p>
            <a:r>
              <a:rPr lang="nl-NL" smtClean="0"/>
              <a:t>Controleren.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2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 dat jullie de berekeningen snappen.</a:t>
            </a:r>
          </a:p>
          <a:p>
            <a:endParaRPr lang="nl-NL" dirty="0"/>
          </a:p>
          <a:p>
            <a:r>
              <a:rPr lang="nl-NL" dirty="0" smtClean="0"/>
              <a:t>Ik zal ‘m laten zien.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Probeer het zelf ook eens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3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kan ik de winst per hectare berekenen?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Welke gegevens heb je nodig?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9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Opbrengsten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 per hectare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40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143</Words>
  <Application>Microsoft Office PowerPoint</Application>
  <PresentationFormat>Diavoorstelling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Vorige week</vt:lpstr>
      <vt:lpstr>Portfolio-opdracht 1</vt:lpstr>
      <vt:lpstr>Variabele kosten</vt:lpstr>
      <vt:lpstr>Bedrijfsleidingvergoeding</vt:lpstr>
      <vt:lpstr>Het uiteindelijke tarief</vt:lpstr>
      <vt:lpstr>Excelmodel</vt:lpstr>
      <vt:lpstr>Saldobegroting</vt:lpstr>
      <vt:lpstr>PowerPoint-presentatie</vt:lpstr>
      <vt:lpstr>PowerPoint-presentatie</vt:lpstr>
      <vt:lpstr>Opdracht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68</cp:revision>
  <dcterms:created xsi:type="dcterms:W3CDTF">2013-11-15T15:05:42Z</dcterms:created>
  <dcterms:modified xsi:type="dcterms:W3CDTF">2017-10-03T11:18:57Z</dcterms:modified>
</cp:coreProperties>
</file>